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0" r:id="rId2"/>
    <p:sldMasterId id="2147483654" r:id="rId3"/>
    <p:sldMasterId id="2147483656" r:id="rId4"/>
  </p:sldMasterIdLst>
  <p:notesMasterIdLst>
    <p:notesMasterId r:id="rId6"/>
  </p:notes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A106810-3847-CA40-997F-3DAF4E669845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6" autoAdjust="0"/>
    <p:restoredTop sz="94660"/>
  </p:normalViewPr>
  <p:slideViewPr>
    <p:cSldViewPr snapToGrid="0">
      <p:cViewPr varScale="1">
        <p:scale>
          <a:sx n="75" d="100"/>
          <a:sy n="75" d="100"/>
        </p:scale>
        <p:origin x="53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2EA64-857E-4344-B330-5DD7F8CCBE6F}" type="datetimeFigureOut">
              <a:rPr lang="en-US"/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3533D-9D7A-452C-9EC3-48C15C58198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IAD 5min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3533D-9D7A-452C-9EC3-48C15C58198E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8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017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55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14600" y="0"/>
            <a:ext cx="9677400" cy="12827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2947988" y="1820863"/>
            <a:ext cx="9118600" cy="4351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9127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14600" y="0"/>
            <a:ext cx="9677400" cy="12827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8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16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88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537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88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47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3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6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4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8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7585"/>
            <a:ext cx="12192000" cy="889000"/>
          </a:xfrm>
        </p:spPr>
        <p:txBody>
          <a:bodyPr/>
          <a:lstStyle/>
          <a:p>
            <a:r>
              <a:rPr lang="en-US" sz="7200" dirty="0" smtClean="0">
                <a:solidFill>
                  <a:schemeClr val="bg1"/>
                </a:solidFill>
              </a:rPr>
              <a:t>GCSE French 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638" y="1414463"/>
            <a:ext cx="110442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He must: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learn and test vocabulary on a daily basis using the vocabulary lists provided, </a:t>
            </a:r>
            <a:r>
              <a:rPr lang="en-GB" sz="2800" dirty="0" err="1" smtClean="0"/>
              <a:t>Memrise</a:t>
            </a:r>
            <a:r>
              <a:rPr lang="en-GB" sz="2800" dirty="0" smtClean="0"/>
              <a:t> or Quizlet.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complete independent revision using the revision guides and making mind maps of all topic areas.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practise translating both into and out of French.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learn his Speaking exam answers by heart.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</a:t>
            </a:r>
            <a:r>
              <a:rPr lang="en-GB" sz="2800" dirty="0" smtClean="0"/>
              <a:t>omplete all homework on time.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</a:t>
            </a:r>
            <a:r>
              <a:rPr lang="en-GB" sz="2800" dirty="0" smtClean="0"/>
              <a:t>ttend all intervention sessions on time.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17654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C1D072D-D386-4C05-A5CD-03B41B62DDBD}" vid="{8DEB53FA-3BF6-4EA6-A264-4282D7251A4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C1D072D-D386-4C05-A5CD-03B41B62DDBD}" vid="{A13AD503-CFFA-4C40-920B-5B7FE0599F87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C1D072D-D386-4C05-A5CD-03B41B62DDBD}" vid="{4F67B424-2845-4CA7-B58E-EF66C2C23330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C1D072D-D386-4C05-A5CD-03B41B62DDBD}" vid="{E74B8427-3E4F-47B7-AA07-BB95E6D1A2E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</Template>
  <TotalTime>405</TotalTime>
  <Words>72</Words>
  <Application>Microsoft Office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1_Custom Design</vt:lpstr>
      <vt:lpstr>Custom Design</vt:lpstr>
      <vt:lpstr>2_Custom Design</vt:lpstr>
      <vt:lpstr>3_Custom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Nafisa Patel</cp:lastModifiedBy>
  <cp:revision>37</cp:revision>
  <dcterms:created xsi:type="dcterms:W3CDTF">2016-10-04T13:54:52Z</dcterms:created>
  <dcterms:modified xsi:type="dcterms:W3CDTF">2018-10-08T12:09:26Z</dcterms:modified>
</cp:coreProperties>
</file>