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654" r:id="rId3"/>
    <p:sldMasterId id="2147483656" r:id="rId4"/>
  </p:sldMasterIdLst>
  <p:notesMasterIdLst>
    <p:notesMasterId r:id="rId9"/>
  </p:notesMasterIdLst>
  <p:sldIdLst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A106810-3847-CA40-997F-3DAF4E669845}">
          <p14:sldIdLst>
            <p14:sldId id="258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EA64-857E-4344-B330-5DD7F8CCBE6F}" type="datetimeFigureOut">
              <a:rPr lang="en-US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3D-9D7A-452C-9EC3-48C15C5819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01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947988" y="1820863"/>
            <a:ext cx="9118600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912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3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English Literature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8" y="1414463"/>
            <a:ext cx="11044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‘Macbeth,’ ‘A Christmas Carol,’ ‘Blood Brothers’ and ‘Power and Conflict poetry’ he must: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Re-read the texts;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Create or re-create mind maps or lists ‘exploding’ key quotes;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Memorise these. </a:t>
            </a:r>
          </a:p>
          <a:p>
            <a:r>
              <a:rPr lang="en-GB" sz="2800" dirty="0" smtClean="0"/>
              <a:t>For the texts above and unseen poetry: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Create a flow chart for how to tackle the questions in the time allowed;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Look back over past papers/ practice questions and trying them over and over again under the time allowed in the exam.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7200" dirty="0" smtClean="0">
                <a:solidFill>
                  <a:schemeClr val="bg1"/>
                </a:solidFill>
              </a:rPr>
              <a:t>English </a:t>
            </a:r>
            <a:r>
              <a:rPr lang="en-US" sz="7200" dirty="0">
                <a:solidFill>
                  <a:schemeClr val="bg1"/>
                </a:solidFill>
              </a:rPr>
              <a:t>Literature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773" y="1285103"/>
            <a:ext cx="96629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English Literature has two papers:</a:t>
            </a:r>
          </a:p>
          <a:p>
            <a:endParaRPr lang="en-GB" sz="1400" dirty="0"/>
          </a:p>
          <a:p>
            <a:r>
              <a:rPr lang="en-GB" sz="1400" dirty="0" smtClean="0"/>
              <a:t>Paper 1 Section A: ‘Macbeth’: they will be given an extract and must analyse the extract and reference, in detail, other parts of the play. 34 marks in total.</a:t>
            </a:r>
          </a:p>
          <a:p>
            <a:endParaRPr lang="en-GB" sz="1400" dirty="0" smtClean="0"/>
          </a:p>
          <a:p>
            <a:r>
              <a:rPr lang="en-GB" sz="1400" dirty="0" smtClean="0"/>
              <a:t>Paper 2 Section B: ‘A Christmas Carol’: they will be given an extract and must analyse the extract and reference, in detail, other parts of the play. 30 marks in total.</a:t>
            </a:r>
          </a:p>
          <a:p>
            <a:endParaRPr lang="en-GB" sz="1400" dirty="0"/>
          </a:p>
          <a:p>
            <a:r>
              <a:rPr lang="en-GB" sz="1400" dirty="0" smtClean="0"/>
              <a:t>1 hour 45 minutes for the paper.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Paper 2 Section A: ‘Blood Brothers’: there is no extract for this exam; it is an essay-style question where they will analyse the play as a whole with a sharp focus on the question given. 34 marks in total.</a:t>
            </a:r>
          </a:p>
          <a:p>
            <a:endParaRPr lang="en-GB" sz="1400" dirty="0" smtClean="0"/>
          </a:p>
          <a:p>
            <a:r>
              <a:rPr lang="en-GB" sz="1400" dirty="0" smtClean="0"/>
              <a:t>Paper 2 Section B: ‘Power and Conflict’: there are 15 poems to revise.  One will be chosen as the named poem and they will compare it will one other poem; they must focus on context, language, structure, attitudes and how these elements focus on power and conflict. 30 marks in total.</a:t>
            </a:r>
          </a:p>
          <a:p>
            <a:endParaRPr lang="en-GB" sz="1400" dirty="0" smtClean="0"/>
          </a:p>
          <a:p>
            <a:r>
              <a:rPr lang="en-GB" sz="1400" dirty="0" smtClean="0"/>
              <a:t>Paper 2 Section C: Unseen Poetry: they will have two questions.  The first question will be to analyse one poem and the second question is to compare the two poems, joined with a theme, on language and structure. 32 marks in total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2 hours 15 minutes for the paper.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021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English Language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8" y="1414463"/>
            <a:ext cx="11044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 both papers he must: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Read a range of fiction and non-fiction texts to gain a wider understanding of elements of life in Britain across the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, 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and 21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century;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Explore writers’ ideas through language, structure, tone, first meanings and implied meanings: what do writers feel, imagine and think;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Practise writing narratives and descriptions.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Practise writing formal letters, articles, speeches, essays and leaflets.</a:t>
            </a:r>
          </a:p>
        </p:txBody>
      </p:sp>
    </p:spTree>
    <p:extLst>
      <p:ext uri="{BB962C8B-B14F-4D97-AF65-F5344CB8AC3E}">
        <p14:creationId xmlns:p14="http://schemas.microsoft.com/office/powerpoint/2010/main" val="55177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7200" dirty="0" smtClean="0">
                <a:solidFill>
                  <a:schemeClr val="bg1"/>
                </a:solidFill>
              </a:rPr>
              <a:t>English Language 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773" y="1285103"/>
            <a:ext cx="96629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English Language </a:t>
            </a:r>
            <a:r>
              <a:rPr lang="en-GB" sz="1400" dirty="0" smtClean="0"/>
              <a:t>has two papers:</a:t>
            </a:r>
          </a:p>
          <a:p>
            <a:endParaRPr lang="en-GB" sz="1400" dirty="0"/>
          </a:p>
          <a:p>
            <a:r>
              <a:rPr lang="en-GB" sz="1400" dirty="0" smtClean="0"/>
              <a:t>Paper 1 Section A: reading of a fiction</a:t>
            </a:r>
            <a:r>
              <a:rPr lang="en-GB" sz="1400" dirty="0"/>
              <a:t> </a:t>
            </a:r>
            <a:r>
              <a:rPr lang="en-GB" sz="1400" dirty="0" smtClean="0"/>
              <a:t>text. There are four questions: a list four things question, one on the writer’s use of language, one on the writer’s use of structure and a longer essay-style question where they demonstrate why a person would say something about the extract: focus on writer’s use of tone, language, structure, first meanings and implied meanings. 40 marks in total.</a:t>
            </a:r>
          </a:p>
          <a:p>
            <a:endParaRPr lang="en-GB" sz="1400" dirty="0" smtClean="0"/>
          </a:p>
          <a:p>
            <a:r>
              <a:rPr lang="en-GB" sz="1400" dirty="0" smtClean="0"/>
              <a:t>Paper 2 Section B: write a descriptive piece of writing or a narrative based on a picture or statement used as a stimulus. 40 marks in total.</a:t>
            </a:r>
          </a:p>
          <a:p>
            <a:endParaRPr lang="en-GB" sz="1400" dirty="0"/>
          </a:p>
          <a:p>
            <a:r>
              <a:rPr lang="en-GB" sz="1400" dirty="0" smtClean="0"/>
              <a:t>1 hour 45 minutes for the paper.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Paper 2 Section A: a comparison of two non-fiction texts.  There are four questions: a true or false question, compare the sources summarising explicit and implicit meanings, a language question on one source focusing on writer’s methods exploring how they want the reader to feel, imagine and think through various methods and a comparison of writers’ perspectives/viewpoints: how do they compare and contrast: what methods are used to convey their viewpoints and what valid inferred viewpoints/perspective are there. 40 marks in total.</a:t>
            </a:r>
          </a:p>
          <a:p>
            <a:endParaRPr lang="en-GB" sz="1400" dirty="0" smtClean="0"/>
          </a:p>
          <a:p>
            <a:r>
              <a:rPr lang="en-GB" sz="1400" dirty="0" smtClean="0"/>
              <a:t>Paper 2 Section B: write about your own views on a non-fiction topic: formal letter, speech, article, essay or leaflet. 40 marks in total.</a:t>
            </a:r>
          </a:p>
          <a:p>
            <a:endParaRPr lang="en-GB" sz="1400" dirty="0" smtClean="0"/>
          </a:p>
          <a:p>
            <a:r>
              <a:rPr lang="en-GB" sz="1400" dirty="0"/>
              <a:t>1</a:t>
            </a:r>
            <a:r>
              <a:rPr lang="en-GB" sz="1400" dirty="0" smtClean="0"/>
              <a:t> hours 45 minutes for the paper.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43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8DEB53FA-3BF6-4EA6-A264-4282D7251A4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A13AD503-CFFA-4C40-920B-5B7FE0599F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4F67B424-2845-4CA7-B58E-EF66C2C23330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E74B8427-3E4F-47B7-AA07-BB95E6D1A2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436</TotalTime>
  <Words>685</Words>
  <Application>Microsoft Office PowerPoint</Application>
  <PresentationFormat>Widescreen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1_Custom Design</vt:lpstr>
      <vt:lpstr>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Nafisa Patel</cp:lastModifiedBy>
  <cp:revision>42</cp:revision>
  <dcterms:created xsi:type="dcterms:W3CDTF">2016-10-04T13:54:52Z</dcterms:created>
  <dcterms:modified xsi:type="dcterms:W3CDTF">2018-10-08T12:06:24Z</dcterms:modified>
</cp:coreProperties>
</file>