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0" r:id="rId2"/>
    <p:sldMasterId id="2147483654" r:id="rId3"/>
    <p:sldMasterId id="2147483656" r:id="rId4"/>
  </p:sldMasterIdLst>
  <p:notesMasterIdLst>
    <p:notesMasterId r:id="rId11"/>
  </p:notesMasterIdLst>
  <p:sldIdLst>
    <p:sldId id="261" r:id="rId5"/>
    <p:sldId id="258" r:id="rId6"/>
    <p:sldId id="265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A106810-3847-CA40-997F-3DAF4E669845}">
          <p14:sldIdLst>
            <p14:sldId id="261"/>
            <p14:sldId id="258"/>
            <p14:sldId id="265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4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2EA64-857E-4344-B330-5DD7F8CCBE6F}" type="datetimeFigureOut">
              <a:rPr lang="en-US"/>
              <a:pPr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3D-9D7A-452C-9EC3-48C15C5819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IAD 5min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3533D-9D7A-452C-9EC3-48C15C58198E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IAD 5min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3533D-9D7A-452C-9EC3-48C15C58198E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9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IAD 5min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3533D-9D7A-452C-9EC3-48C15C58198E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8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IAD 5min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3533D-9D7A-452C-9EC3-48C15C58198E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8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IAD 5min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3533D-9D7A-452C-9EC3-48C15C58198E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017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55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4600" y="0"/>
            <a:ext cx="9677400" cy="12827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2947988" y="1820863"/>
            <a:ext cx="9118600" cy="4351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9127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14600" y="0"/>
            <a:ext cx="9677400" cy="12827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16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88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53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88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47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3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6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4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8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gartymath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ethodmaths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751" y="933863"/>
            <a:ext cx="76848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 Introduction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GCSE Mathematics Overview</a:t>
            </a:r>
          </a:p>
          <a:p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Scheme of Work Coverage</a:t>
            </a:r>
          </a:p>
          <a:p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Revision/Homework</a:t>
            </a:r>
          </a:p>
          <a:p>
            <a:r>
              <a:rPr lang="en-GB" sz="2800" dirty="0" smtClean="0"/>
              <a:t>	- </a:t>
            </a:r>
            <a:r>
              <a:rPr lang="en-GB" sz="2800" dirty="0" err="1" smtClean="0"/>
              <a:t>Hegarty</a:t>
            </a:r>
            <a:r>
              <a:rPr lang="en-GB" sz="2800" dirty="0" smtClean="0"/>
              <a:t> Maths</a:t>
            </a:r>
          </a:p>
          <a:p>
            <a:r>
              <a:rPr lang="en-GB" sz="2800" dirty="0" smtClean="0"/>
              <a:t>	- Method Maths (Exam Papers)</a:t>
            </a:r>
          </a:p>
          <a:p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Assessments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Equipment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Intervention</a:t>
            </a:r>
            <a:endParaRPr lang="en-GB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7585"/>
            <a:ext cx="12192000" cy="889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GCSE Mathematics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723" y="1336643"/>
            <a:ext cx="116633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b="1" dirty="0" smtClean="0"/>
              <a:t> Tiers </a:t>
            </a:r>
          </a:p>
          <a:p>
            <a:r>
              <a:rPr lang="en-GB" sz="2800" dirty="0" smtClean="0"/>
              <a:t>	– Foundation &amp; Higher</a:t>
            </a:r>
          </a:p>
          <a:p>
            <a:endParaRPr lang="en-GB" sz="2800" b="1" dirty="0" smtClean="0"/>
          </a:p>
          <a:p>
            <a:pPr>
              <a:buFont typeface="Arial" pitchFamily="34" charset="0"/>
              <a:buChar char="•"/>
            </a:pPr>
            <a:r>
              <a:rPr lang="en-GB" sz="2800" b="1" dirty="0" smtClean="0"/>
              <a:t> Assessments </a:t>
            </a:r>
          </a:p>
          <a:p>
            <a:r>
              <a:rPr lang="en-GB" sz="2800" dirty="0" smtClean="0"/>
              <a:t>	– Examination Papers – Paper One (NC), Paper Two (C) &amp; Paper Three (C)</a:t>
            </a:r>
          </a:p>
          <a:p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b="1" dirty="0" smtClean="0"/>
              <a:t>  Grading</a:t>
            </a:r>
          </a:p>
          <a:p>
            <a:r>
              <a:rPr lang="en-GB" sz="2800" dirty="0" smtClean="0"/>
              <a:t>	 – Foundation (Grades 1 – 5)</a:t>
            </a:r>
          </a:p>
          <a:p>
            <a:r>
              <a:rPr lang="en-GB" sz="2800" dirty="0" smtClean="0"/>
              <a:t>	 – Higher (Grades 4 – 9)</a:t>
            </a:r>
          </a:p>
          <a:p>
            <a:endParaRPr lang="en-GB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Formulae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1765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7585"/>
            <a:ext cx="12192000" cy="889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GCSE Mathematics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9666" y="1774526"/>
            <a:ext cx="116633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b="1" dirty="0" smtClean="0"/>
              <a:t>  Grading</a:t>
            </a:r>
          </a:p>
          <a:p>
            <a:r>
              <a:rPr lang="en-GB" sz="2800" b="1" dirty="0" smtClean="0"/>
              <a:t>Foundation</a:t>
            </a:r>
          </a:p>
          <a:p>
            <a:endParaRPr lang="en-GB" sz="2800" b="1" dirty="0" smtClean="0"/>
          </a:p>
          <a:p>
            <a:endParaRPr lang="en-GB" sz="2800" b="1" dirty="0"/>
          </a:p>
          <a:p>
            <a:endParaRPr lang="en-GB" sz="2800" b="1" dirty="0"/>
          </a:p>
          <a:p>
            <a:r>
              <a:rPr lang="en-GB" sz="2800" b="1" dirty="0" smtClean="0"/>
              <a:t>Higher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768765"/>
              </p:ext>
            </p:extLst>
          </p:nvPr>
        </p:nvGraphicFramePr>
        <p:xfrm>
          <a:off x="3576397" y="4311358"/>
          <a:ext cx="6507099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Maths </a:t>
                      </a:r>
                      <a:r>
                        <a:rPr lang="en-GB" sz="2400" u="none" strike="noStrike" dirty="0" smtClean="0">
                          <a:effectLst/>
                        </a:rPr>
                        <a:t>(H)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9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8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7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6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5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4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3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87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74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61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48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36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24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18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294072"/>
              </p:ext>
            </p:extLst>
          </p:nvPr>
        </p:nvGraphicFramePr>
        <p:xfrm>
          <a:off x="3576397" y="2578227"/>
          <a:ext cx="5839650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9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Maths </a:t>
                      </a:r>
                      <a:r>
                        <a:rPr lang="en-GB" sz="2400" u="none" strike="noStrike" dirty="0" smtClean="0">
                          <a:effectLst/>
                        </a:rPr>
                        <a:t>(F)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5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4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3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%</a:t>
                      </a:r>
                      <a:endParaRPr lang="en-GB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73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60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45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31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effectLst/>
                        </a:rPr>
                        <a:t>16</a:t>
                      </a:r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4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7585"/>
            <a:ext cx="12192000" cy="889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GCSE Mathematics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723" y="1336643"/>
            <a:ext cx="116633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Scheme of Work Coverage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 smtClean="0"/>
              <a:t> Foundation  </a:t>
            </a:r>
          </a:p>
          <a:p>
            <a:r>
              <a:rPr lang="en-GB" sz="2800" dirty="0" smtClean="0"/>
              <a:t>	– Year 9 (Units 1 – 6)</a:t>
            </a:r>
          </a:p>
          <a:p>
            <a:r>
              <a:rPr lang="en-GB" sz="2800" dirty="0" smtClean="0"/>
              <a:t>	– Year 10 (Units 7 – 16)</a:t>
            </a:r>
          </a:p>
          <a:p>
            <a:r>
              <a:rPr lang="en-GB" sz="2800" dirty="0" smtClean="0"/>
              <a:t>	– Year 11 (Units 17 – 20)</a:t>
            </a:r>
          </a:p>
          <a:p>
            <a:endParaRPr lang="en-GB" sz="2800" b="1" dirty="0" smtClean="0"/>
          </a:p>
          <a:p>
            <a:pPr>
              <a:buFont typeface="Arial" pitchFamily="34" charset="0"/>
              <a:buChar char="•"/>
            </a:pPr>
            <a:r>
              <a:rPr lang="en-GB" sz="2800" b="1" dirty="0" smtClean="0"/>
              <a:t> Higher</a:t>
            </a:r>
          </a:p>
          <a:p>
            <a:r>
              <a:rPr lang="en-GB" sz="2800" dirty="0" smtClean="0"/>
              <a:t>	– Year 9 (Units 1 – 6)</a:t>
            </a:r>
          </a:p>
          <a:p>
            <a:r>
              <a:rPr lang="en-GB" sz="2800" dirty="0" smtClean="0"/>
              <a:t>	– Year 10 (Units 7 – 15)</a:t>
            </a:r>
          </a:p>
          <a:p>
            <a:r>
              <a:rPr lang="en-GB" sz="2800" dirty="0" smtClean="0"/>
              <a:t>	– Year 11 (Units 16 – 19)</a:t>
            </a:r>
          </a:p>
        </p:txBody>
      </p:sp>
    </p:spTree>
    <p:extLst>
      <p:ext uri="{BB962C8B-B14F-4D97-AF65-F5344CB8AC3E}">
        <p14:creationId xmlns:p14="http://schemas.microsoft.com/office/powerpoint/2010/main" val="51765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7585"/>
            <a:ext cx="12192000" cy="889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GCSE Mathematics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723" y="1725743"/>
            <a:ext cx="116633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Revision/Homework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 smtClean="0"/>
              <a:t> </a:t>
            </a:r>
            <a:r>
              <a:rPr lang="en-GB" sz="2800" b="1" dirty="0" err="1" smtClean="0"/>
              <a:t>Hegarty</a:t>
            </a:r>
            <a:r>
              <a:rPr lang="en-GB" sz="2800" b="1" dirty="0" smtClean="0"/>
              <a:t> Maths  </a:t>
            </a:r>
          </a:p>
          <a:p>
            <a:r>
              <a:rPr lang="en-GB" sz="2800" dirty="0" smtClean="0"/>
              <a:t>	</a:t>
            </a:r>
            <a:r>
              <a:rPr lang="en-GB" sz="2800" dirty="0" smtClean="0">
                <a:hlinkClick r:id="rId3"/>
              </a:rPr>
              <a:t>www.hegartymaths.com</a:t>
            </a:r>
            <a:endParaRPr lang="en-GB" sz="2800" dirty="0" smtClean="0"/>
          </a:p>
          <a:p>
            <a:endParaRPr lang="en-GB" sz="2800" b="1" dirty="0" smtClean="0"/>
          </a:p>
          <a:p>
            <a:pPr>
              <a:buFont typeface="Arial" pitchFamily="34" charset="0"/>
              <a:buChar char="•"/>
            </a:pPr>
            <a:r>
              <a:rPr lang="en-GB" sz="2800" b="1" dirty="0" smtClean="0"/>
              <a:t> Method Maths</a:t>
            </a:r>
          </a:p>
          <a:p>
            <a:r>
              <a:rPr lang="en-GB" sz="2800" dirty="0" smtClean="0"/>
              <a:t>	</a:t>
            </a:r>
            <a:r>
              <a:rPr lang="en-GB" sz="2800" dirty="0" smtClean="0">
                <a:hlinkClick r:id="rId4"/>
              </a:rPr>
              <a:t>www.methodmaths.com</a:t>
            </a:r>
            <a:endParaRPr lang="en-GB" sz="2800" dirty="0" smtClean="0"/>
          </a:p>
          <a:p>
            <a:r>
              <a:rPr lang="en-GB" sz="2800" dirty="0" smtClean="0"/>
              <a:t>	- One Exam paper a week</a:t>
            </a:r>
          </a:p>
          <a:p>
            <a:r>
              <a:rPr lang="en-GB" sz="2800" dirty="0" smtClean="0"/>
              <a:t>	- Parents/Carers informed via text </a:t>
            </a:r>
          </a:p>
          <a:p>
            <a:r>
              <a:rPr lang="en-GB" sz="2800" dirty="0" smtClean="0"/>
              <a:t>	- Detention on Wednesdays (3:45 – 4:30pm) for unattempted paper</a:t>
            </a:r>
          </a:p>
        </p:txBody>
      </p:sp>
    </p:spTree>
    <p:extLst>
      <p:ext uri="{BB962C8B-B14F-4D97-AF65-F5344CB8AC3E}">
        <p14:creationId xmlns:p14="http://schemas.microsoft.com/office/powerpoint/2010/main" val="51765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7585"/>
            <a:ext cx="12192000" cy="889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GCSE Mathematics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723" y="1725743"/>
            <a:ext cx="116633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b="1" dirty="0" smtClean="0"/>
              <a:t> Assessments</a:t>
            </a:r>
          </a:p>
          <a:p>
            <a:r>
              <a:rPr lang="en-GB" sz="2800" dirty="0" smtClean="0"/>
              <a:t>	- Three papers every half term</a:t>
            </a:r>
          </a:p>
          <a:p>
            <a:r>
              <a:rPr lang="en-GB" sz="2800" dirty="0" smtClean="0"/>
              <a:t>	- AUT1 (Week 5, Week 6 &amp; Week 7)</a:t>
            </a:r>
          </a:p>
          <a:p>
            <a:r>
              <a:rPr lang="en-GB" sz="2800" dirty="0" smtClean="0"/>
              <a:t>	- AUT2 (Week 7 &amp; Week 8)</a:t>
            </a:r>
          </a:p>
          <a:p>
            <a:endParaRPr lang="en-GB" sz="2800" b="1" dirty="0" smtClean="0"/>
          </a:p>
          <a:p>
            <a:pPr>
              <a:buFont typeface="Arial" pitchFamily="34" charset="0"/>
              <a:buChar char="•"/>
            </a:pPr>
            <a:r>
              <a:rPr lang="en-GB" sz="2800" b="1" dirty="0" smtClean="0"/>
              <a:t> Equipment</a:t>
            </a:r>
          </a:p>
          <a:p>
            <a:endParaRPr lang="en-GB" sz="2800" b="1" dirty="0" smtClean="0"/>
          </a:p>
          <a:p>
            <a:pPr>
              <a:buFont typeface="Arial" pitchFamily="34" charset="0"/>
              <a:buChar char="•"/>
            </a:pPr>
            <a:r>
              <a:rPr lang="en-GB" sz="2800" b="1" dirty="0" smtClean="0"/>
              <a:t> Intervention</a:t>
            </a:r>
            <a:endParaRPr lang="en-GB" sz="2800" dirty="0" smtClean="0"/>
          </a:p>
          <a:p>
            <a:r>
              <a:rPr lang="en-GB" sz="2800" dirty="0" smtClean="0"/>
              <a:t>	- Wednesday (3:00 – 3:45pm)</a:t>
            </a:r>
          </a:p>
          <a:p>
            <a:pPr>
              <a:buFont typeface="Arial" pitchFamily="34" charset="0"/>
              <a:buChar char="•"/>
            </a:pPr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17654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1D072D-D386-4C05-A5CD-03B41B62DDBD}" vid="{8DEB53FA-3BF6-4EA6-A264-4282D7251A4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1D072D-D386-4C05-A5CD-03B41B62DDBD}" vid="{A13AD503-CFFA-4C40-920B-5B7FE0599F87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1D072D-D386-4C05-A5CD-03B41B62DDBD}" vid="{4F67B424-2845-4CA7-B58E-EF66C2C23330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1D072D-D386-4C05-A5CD-03B41B62DDBD}" vid="{E74B8427-3E4F-47B7-AA07-BB95E6D1A2E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</Template>
  <TotalTime>470</TotalTime>
  <Words>90</Words>
  <Application>Microsoft Office PowerPoint</Application>
  <PresentationFormat>Widescreen</PresentationFormat>
  <Paragraphs>101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1_Custom Design</vt:lpstr>
      <vt:lpstr>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Nafisa Patel</cp:lastModifiedBy>
  <cp:revision>46</cp:revision>
  <dcterms:created xsi:type="dcterms:W3CDTF">2016-10-04T13:54:52Z</dcterms:created>
  <dcterms:modified xsi:type="dcterms:W3CDTF">2018-10-08T12:08:45Z</dcterms:modified>
</cp:coreProperties>
</file>